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86" r:id="rId2"/>
    <p:sldId id="256" r:id="rId3"/>
    <p:sldId id="257" r:id="rId4"/>
    <p:sldId id="258" r:id="rId5"/>
    <p:sldId id="284" r:id="rId6"/>
    <p:sldId id="259" r:id="rId7"/>
    <p:sldId id="261" r:id="rId8"/>
    <p:sldId id="263" r:id="rId9"/>
    <p:sldId id="265" r:id="rId10"/>
    <p:sldId id="267" r:id="rId11"/>
    <p:sldId id="269" r:id="rId12"/>
    <p:sldId id="285" r:id="rId13"/>
    <p:sldId id="276" r:id="rId14"/>
    <p:sldId id="271" r:id="rId15"/>
    <p:sldId id="28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803E10-8C89-4C26-A7D0-B958588A9833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11E065-2F00-45D8-B20E-79D1CB896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F5CAC-289D-4E21-BF40-0AA9779C1703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B1C6-4956-4878-B76A-72648ED1C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9DCD2-5C3A-44AC-AED9-3E42BF59092D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856D-59E8-4990-B081-1AC59BEBA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FB633-553B-4AD4-BE87-A879EE19F702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54C7-731A-4159-BB3B-58AC94D8F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9A3E-F495-4EF1-B327-7F158122E7D2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2F9B1-A8E6-430B-9608-71F05B5ED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8B3E-1410-4687-BAC7-9BDDBB4A2AC9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B659-1854-446A-BEA7-C1886F506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EEC06-97FC-46CD-885F-586B7DA7D608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F115-A4EB-4D7A-96EE-958916A1C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E21B-CA92-4D7E-BBB5-BA00E0E1E437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4950-CB62-4C39-8171-22080FCC2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E899-1891-4F1A-B2CD-E87B3475D814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BC31-2251-4442-A412-39145BC79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EFDE-439A-4B7F-B723-0255F3486216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E8C2-8858-4647-A1AF-AD504EF68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26D6-D980-4BE7-BEBC-B9F9E6C5B078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C20FC-2484-496A-940A-51D791429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EB43-D22A-4CC4-AFA1-9AF5FC0494D9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EA816-1B07-4754-8B3B-EDDDDB24D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673CBB-AB98-485E-BCA0-1522867F18E6}" type="datetimeFigureOut">
              <a:rPr lang="ru-RU"/>
              <a:pPr>
                <a:defRPr/>
              </a:pPr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EF4B3F-2381-47E1-B224-986DD2A31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38138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ЗАНЯТИЕ ПО ЛЕКСИЧЕСКОЙ ТЕМЕ</a:t>
            </a:r>
            <a:br>
              <a:rPr lang="ru-RU" sz="2000" dirty="0" smtClean="0">
                <a:solidFill>
                  <a:srgbClr val="000000"/>
                </a:solidFill>
                <a:latin typeface="+mn-lt"/>
              </a:rPr>
            </a:b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> « ЗИМА.ЗИМУЮЩИЕ ПТИЦЫ»</a:t>
            </a:r>
            <a:endParaRPr lang="ru-RU" sz="2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338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00503">
            <a:off x="6135688" y="862013"/>
            <a:ext cx="26289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Содержимое 5" descr="супер картинки 7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8"/>
            <a:ext cx="36369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82384">
            <a:off x="3914775" y="1538288"/>
            <a:ext cx="23939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15946">
            <a:off x="5314950" y="4349750"/>
            <a:ext cx="29178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850" y="188913"/>
            <a:ext cx="28559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ctr">
              <a:buFontTx/>
              <a:buChar char="-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Кар-кар-кар! 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Кричит плутовка.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 Ну и ловкая воровка! 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Все блестящие вещицы 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Очень любит эта птица!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 И она вам всем знакома, 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Как зовут ее? ... </a:t>
            </a:r>
          </a:p>
        </p:txBody>
      </p:sp>
      <p:pic>
        <p:nvPicPr>
          <p:cNvPr id="23554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60350"/>
            <a:ext cx="544671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3240360" cy="2074242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  <a:t>Хоть я не молоток -</a:t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  <a:t>По дереву стучу:</a:t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  <a:t>В нем каждый уголок</a:t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  <a:t>Обследовать хочу.</a:t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  <a:t>Хожу я в шапке красной</a:t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+mn-lt"/>
              </a:rPr>
              <a:t>И акробат прекрасный.</a:t>
            </a:r>
            <a:endParaRPr lang="ru-RU" sz="2200" b="0" dirty="0">
              <a:effectLst/>
              <a:latin typeface="+mn-lt"/>
            </a:endParaRPr>
          </a:p>
        </p:txBody>
      </p:sp>
      <p:pic>
        <p:nvPicPr>
          <p:cNvPr id="2457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42875"/>
            <a:ext cx="5437187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2"/>
          <p:cNvSpPr>
            <a:spLocks noChangeArrowheads="1"/>
          </p:cNvSpPr>
          <p:nvPr/>
        </p:nvSpPr>
        <p:spPr bwMode="auto">
          <a:xfrm>
            <a:off x="250825" y="188913"/>
            <a:ext cx="288131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Всю ночь летает –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 Мышей добывает.</a:t>
            </a:r>
            <a:br>
              <a:rPr lang="ru-RU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А станет светло –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 Спать летит в дупло.</a:t>
            </a:r>
            <a:endParaRPr lang="ru-RU" sz="2000">
              <a:latin typeface="Times New Roman" pitchFamily="18" charset="0"/>
            </a:endParaRPr>
          </a:p>
        </p:txBody>
      </p:sp>
      <p:pic>
        <p:nvPicPr>
          <p:cNvPr id="2560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88913"/>
            <a:ext cx="55848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3"/>
          <p:cNvSpPr>
            <a:spLocks noChangeArrowheads="1"/>
          </p:cNvSpPr>
          <p:nvPr/>
        </p:nvSpPr>
        <p:spPr bwMode="auto">
          <a:xfrm>
            <a:off x="1785938" y="1714500"/>
            <a:ext cx="5715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/>
            </a:r>
            <a:br>
              <a:rPr lang="ru-RU" sz="3200">
                <a:latin typeface="Times New Roman" pitchFamily="18" charset="0"/>
              </a:rPr>
            </a:br>
            <a:endParaRPr lang="ru-RU" sz="3200">
              <a:latin typeface="Times New Roman" pitchFamily="18" charset="0"/>
            </a:endParaRPr>
          </a:p>
        </p:txBody>
      </p:sp>
      <p:pic>
        <p:nvPicPr>
          <p:cNvPr id="26626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88913"/>
            <a:ext cx="54387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107950" y="260350"/>
            <a:ext cx="32400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Кружат снежные метели, 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По ночам трещит мороз.</a:t>
            </a:r>
            <a:endParaRPr lang="ru-RU">
              <a:latin typeface="Times New Roman" pitchFamily="18" charset="0"/>
            </a:endParaRP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На вершине пышной ели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Ловко шишку лущит клест.</a:t>
            </a:r>
          </a:p>
          <a:p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Он мороза не боится,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Не страшна ему зима!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Ель густая дарит птице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Золотые семена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271462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4929188"/>
            <a:ext cx="32845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42875"/>
            <a:ext cx="24288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574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142875"/>
            <a:ext cx="31575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3717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00563"/>
            <a:ext cx="21002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50" y="2286000"/>
            <a:ext cx="44164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63" y="4759325"/>
            <a:ext cx="3157537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00108"/>
            <a:ext cx="8229600" cy="4857784"/>
          </a:xfrm>
        </p:spPr>
        <p:txBody>
          <a:bodyPr bIns="151200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>Дел у меня немало – </a:t>
            </a:r>
            <a:br>
              <a:rPr lang="ru-RU" sz="4000" dirty="0" smtClean="0"/>
            </a:br>
            <a:r>
              <a:rPr lang="ru-RU" sz="4000" dirty="0" smtClean="0"/>
              <a:t>Я белым одеялом</a:t>
            </a:r>
            <a:br>
              <a:rPr lang="ru-RU" sz="4000" dirty="0" smtClean="0"/>
            </a:br>
            <a:r>
              <a:rPr lang="ru-RU" sz="4000" dirty="0" smtClean="0"/>
              <a:t>Всю землю укрываю,</a:t>
            </a:r>
            <a:br>
              <a:rPr lang="ru-RU" sz="4000" dirty="0" smtClean="0"/>
            </a:br>
            <a:r>
              <a:rPr lang="ru-RU" sz="4000" dirty="0" smtClean="0"/>
              <a:t>В лед реки убираю,</a:t>
            </a:r>
            <a:br>
              <a:rPr lang="ru-RU" sz="4000" dirty="0" smtClean="0"/>
            </a:br>
            <a:r>
              <a:rPr lang="ru-RU" sz="4000" dirty="0" smtClean="0"/>
              <a:t>белю поля, дома,</a:t>
            </a:r>
            <a:br>
              <a:rPr lang="ru-RU" sz="4000" dirty="0" smtClean="0"/>
            </a:br>
            <a:r>
              <a:rPr lang="ru-RU" sz="4000" dirty="0" smtClean="0"/>
              <a:t>А зовут меня ……..</a:t>
            </a:r>
            <a:endParaRPr lang="ru-RU" sz="4000" dirty="0"/>
          </a:p>
        </p:txBody>
      </p:sp>
    </p:spTree>
  </p:cSld>
  <p:clrMapOvr>
    <a:masterClrMapping/>
  </p:clrMapOvr>
  <p:transition spd="slow" advTm="23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5" descr="супер картинки 71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571500"/>
            <a:ext cx="7437438" cy="573722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16632"/>
            <a:ext cx="3024336" cy="640871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Снег укрыл стволы и корни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Елей, сосен и ракит;</a:t>
            </a: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Иней хрупкий и узорный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На ветвях берез лежит.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Все бело – тропинки, кочки.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И уснули до весны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На ветвях деревьев почки,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Спят они и видят сны.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Снег свисает бахромою,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А коряги и пеньки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Под пушистой пеленою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Оживают, как зверьки.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Вот зайчишка, вот лисица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В пышной  шубе меховой,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Вот на сук уселась птица,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Вертит снежной головой.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Словно в сказке открывает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Лес – волшебник чудеса: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Ледяная, но живая</a:t>
            </a:r>
            <a:br>
              <a:rPr lang="ru-RU" sz="1800" b="0" dirty="0" smtClean="0">
                <a:solidFill>
                  <a:srgbClr val="000000"/>
                </a:solidFill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latin typeface="+mn-lt"/>
              </a:rPr>
              <a:t>Леса зимнего краса!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latin typeface="+mn-lt"/>
              </a:rPr>
            </a:b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410" name="Содержимое 3" descr="16705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88913"/>
            <a:ext cx="5510212" cy="6264275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5602634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Вновь разгулялась вьюга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срывает снежные шапки.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Совсем замерзла пичуга – 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Сидит, поджимая лапки.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Набок головку клонит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И прячет ее под крыло,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А ельник от ветра стонет,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И поле белым – бело.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Не видно в лесу тропинок,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В тулупах кусты стоят.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Уснувших жуков и личинок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Укрыл под корой снегопад.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Лети же, пичуга, к людям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И прячься скорей за окном, 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А мы кормить тебя будем </a:t>
            </a:r>
            <a:b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dirty="0" smtClean="0">
                <a:solidFill>
                  <a:srgbClr val="000000"/>
                </a:solidFill>
                <a:effectLst/>
                <a:latin typeface="+mn-lt"/>
              </a:rPr>
              <a:t>крошками хлеба, пшеном.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1800" b="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sz="1800" b="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57313"/>
            <a:ext cx="5561013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60648"/>
            <a:ext cx="3600400" cy="2304256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Красногрудый, чернокрылый,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Любит  зернышки клевать,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С первым снегом на рябине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Он появится опять.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endParaRPr lang="ru-RU" sz="2000" b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88913"/>
            <a:ext cx="51593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4005263"/>
            <a:ext cx="30257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Стынут лапки на морозе,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У сосны и ели.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Что за чудо? – на березе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Яблоки поспели.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Подойду поближе к ней,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И глазам не верится – 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Стайка алых снегирей 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Облепила деревце.</a:t>
            </a:r>
            <a:endParaRPr lang="ru-RU" sz="2000">
              <a:latin typeface="Times New Roman" pitchFamily="18" charset="0"/>
            </a:endParaRPr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15888"/>
            <a:ext cx="51593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2808312" cy="149817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Непоседа пестрая,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Птица длиннохвостая,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Птица говорливая,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Самая болтливая</a:t>
            </a:r>
            <a:endParaRPr lang="ru-RU" sz="2000" b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20482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88913"/>
            <a:ext cx="55086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149817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Чик –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+mn-lt"/>
              </a:rPr>
              <a:t>чирик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!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К зернышкам прыг!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Клюй, не робей!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Кто это?</a:t>
            </a:r>
            <a:endParaRPr lang="ru-RU" sz="2000" b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3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88913"/>
            <a:ext cx="4981575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14261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Синяя косынка, темненькая спинка. 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Маленькая птичка </a:t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+mn-lt"/>
              </a:rPr>
              <a:t>Звать её ...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Содержимое 6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57338"/>
            <a:ext cx="57991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6156176" y="1844824"/>
            <a:ext cx="2818656" cy="3600400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+mn-lt"/>
                <a:ea typeface="+mj-ea"/>
                <a:cs typeface="+mj-cs"/>
              </a:rPr>
              <a:t>Все тропинки занесло,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+mn-lt"/>
                <a:ea typeface="+mj-ea"/>
                <a:cs typeface="+mj-cs"/>
              </a:rPr>
              <a:t>Снег блестит, искрится,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+mn-lt"/>
                <a:ea typeface="+mj-ea"/>
                <a:cs typeface="+mj-cs"/>
              </a:rPr>
              <a:t>Стукнула в мое окно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+mn-lt"/>
                <a:ea typeface="+mj-ea"/>
                <a:cs typeface="+mj-cs"/>
              </a:rPr>
              <a:t>Клювиком синица.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+mn-lt"/>
                <a:ea typeface="+mj-ea"/>
                <a:cs typeface="+mj-cs"/>
              </a:rPr>
              <a:t>За окно повешу ей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+mn-lt"/>
                <a:ea typeface="+mj-ea"/>
                <a:cs typeface="+mj-cs"/>
              </a:rPr>
              <a:t>Я кусочек сала,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+mn-lt"/>
                <a:ea typeface="+mj-ea"/>
                <a:cs typeface="+mj-cs"/>
              </a:rPr>
              <a:t>Чтоб теплей и веселей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+mn-lt"/>
                <a:ea typeface="+mj-ea"/>
                <a:cs typeface="+mj-cs"/>
              </a:rPr>
              <a:t>Бедной птахе стало.</a:t>
            </a:r>
          </a:p>
          <a:p>
            <a:pPr fontAlgn="auto">
              <a:spcAft>
                <a:spcPts val="0"/>
              </a:spcAft>
              <a:defRPr/>
            </a:pPr>
            <a:endParaRPr lang="ru-RU" sz="2000" dirty="0">
              <a:ln w="6350">
                <a:noFill/>
              </a:ln>
              <a:solidFill>
                <a:srgbClr val="000000"/>
              </a:solidFill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36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3D8DA9"/>
      </a:dk1>
      <a:lt1>
        <a:sysClr val="window" lastClr="FFFFFF"/>
      </a:lt1>
      <a:dk2>
        <a:srgbClr val="A6D0DE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250</TotalTime>
  <Words>91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НЕТ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 у меня немало –  Я белым одеялом Всю землю укрываю, В лед реки убираю, белю поля, дома, А зовут меня ……..</dc:title>
  <dc:creator>Кравчук</dc:creator>
  <cp:lastModifiedBy>SamLab.ws</cp:lastModifiedBy>
  <cp:revision>32</cp:revision>
  <dcterms:created xsi:type="dcterms:W3CDTF">2008-10-18T11:41:54Z</dcterms:created>
  <dcterms:modified xsi:type="dcterms:W3CDTF">2012-02-07T10:24:21Z</dcterms:modified>
</cp:coreProperties>
</file>